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355" r:id="rId2"/>
    <p:sldId id="346" r:id="rId3"/>
    <p:sldId id="430" r:id="rId4"/>
    <p:sldId id="456" r:id="rId5"/>
    <p:sldId id="445" r:id="rId6"/>
    <p:sldId id="344" r:id="rId7"/>
    <p:sldId id="432" r:id="rId8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AC2A40"/>
    <a:srgbClr val="333300"/>
    <a:srgbClr val="008000"/>
    <a:srgbClr val="004D86"/>
    <a:srgbClr val="00FF00"/>
    <a:srgbClr val="930F25"/>
    <a:srgbClr val="9B1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8757" autoAdjust="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698C7B-0407-4EFF-97C2-CACD0EF8287F}" type="datetimeFigureOut">
              <a:rPr lang="ar-EG"/>
              <a:pPr>
                <a:defRPr/>
              </a:pPr>
              <a:t>06/10/1443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259B64-198D-41EB-8F9C-31ED5F21A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09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7B6155-FE48-42CE-BF86-750CB6F12F26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079398-90EB-4165-BA26-E430F49B4C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6510916"/>
      </p:ext>
    </p:extLst>
  </p:cSld>
  <p:clrMapOvr>
    <a:masterClrMapping/>
  </p:clrMapOvr>
  <p:transition advClick="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A764-20BA-4A05-978D-1E150C9B7039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F6813-8ABA-44E6-AFBE-8082C214979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6545955"/>
      </p:ext>
    </p:extLst>
  </p:cSld>
  <p:clrMapOvr>
    <a:masterClrMapping/>
  </p:clrMapOvr>
  <p:transition advClick="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1269B-7EDA-4B07-A986-D5A619904733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D61B-0267-4AB9-8AE8-799317ACE2B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2433466"/>
      </p:ext>
    </p:extLst>
  </p:cSld>
  <p:clrMapOvr>
    <a:masterClrMapping/>
  </p:clrMapOvr>
  <p:transition advClick="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8D28B-6960-43B3-9D90-826AE1A29520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2E42-A2D7-4C1A-BD84-173016B647E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5116448"/>
      </p:ext>
    </p:extLst>
  </p:cSld>
  <p:clrMapOvr>
    <a:masterClrMapping/>
  </p:clrMapOvr>
  <p:transition advClick="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5B5D95-7260-4B32-9E49-BC03E1BE5227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710D5B-D033-44D0-B530-13B57ECCA57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1324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687BE8-5E39-4EC8-8BB5-AFE1C8B2DF07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D13945-8D60-4D0E-91A8-907CBDDFFFC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0443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39588B-76B1-4C54-9790-5F4323F3865F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0FFAFE-B9A3-46E5-ACC5-BED47298953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5757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BDC8BC-F254-407E-81FF-081C34650DD5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D79A0D-A5F4-4C7A-AAD1-73E44AB04C9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8583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40815-CC7E-453A-9194-E2951C09D910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E51A1-8FFF-4C97-BA9B-8996B40E8FC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3822341"/>
      </p:ext>
    </p:extLst>
  </p:cSld>
  <p:clrMapOvr>
    <a:masterClrMapping/>
  </p:clrMapOvr>
  <p:transition advClick="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9FF19F-4592-43F8-995D-BE87D8F7C09E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5CA68-2444-4C6C-896A-618BB75D98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544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515EE4-8ADE-447E-A163-85FDD86DEC59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00019B-A227-4BC2-B8B2-CF802F83D0C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3733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BF720A-7A4D-4715-8CC0-3A7F7BD0D328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F124CBB-10BD-4D13-9155-28AB6CE4458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ransition advClick="0">
    <p:wipe dir="d"/>
  </p:transition>
  <p:hf sldNum="0"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0151" b="8363"/>
          <a:stretch/>
        </p:blipFill>
        <p:spPr>
          <a:xfrm>
            <a:off x="0" y="2800350"/>
            <a:ext cx="9144000" cy="4084638"/>
          </a:xfrm>
          <a:prstGeom prst="rect">
            <a:avLst/>
          </a:prstGeom>
          <a:ln w="12700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43608" y="1575951"/>
            <a:ext cx="7128792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IQ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27000">
                  <a:srgbClr val="002060"/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27000">
                  <a:srgbClr val="002060"/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27000">
                    <a:srgbClr val="002060"/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التقانات</a:t>
            </a:r>
            <a:r>
              <a:rPr lang="ar-IQ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27000">
                    <a:srgbClr val="002060"/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الحياتية النباتية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27000">
                  <a:srgbClr val="002060"/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2687638"/>
            <a:ext cx="9144000" cy="0"/>
          </a:xfrm>
          <a:prstGeom prst="line">
            <a:avLst/>
          </a:prstGeom>
          <a:ln w="139700" cmpd="thickThin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28860" y="5000636"/>
            <a:ext cx="4320480" cy="10156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أ.د. </a:t>
            </a:r>
            <a:r>
              <a:rPr lang="ar-IQ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عقيل</a:t>
            </a: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هادي عبد الواحد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كلية الزراعة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جامعه البصرة</a:t>
            </a:r>
            <a:endParaRPr lang="ar-EG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9222" name="صورة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2087563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صورة 16"/>
          <p:cNvPicPr/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6525525" y="324120"/>
            <a:ext cx="2160240" cy="1602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dirty="0">
                <a:solidFill>
                  <a:schemeClr val="bg1"/>
                </a:solidFill>
              </a:rPr>
              <a:t>كلية الزراعة جامعة البصرة قسم </a:t>
            </a:r>
            <a:r>
              <a:rPr lang="ar-SA" dirty="0" err="1">
                <a:solidFill>
                  <a:schemeClr val="bg1"/>
                </a:solidFill>
              </a:rPr>
              <a:t>البستنة</a:t>
            </a:r>
            <a:r>
              <a:rPr lang="ar-SA" dirty="0">
                <a:solidFill>
                  <a:schemeClr val="bg1"/>
                </a:solidFill>
              </a:rPr>
              <a:t> وهندسة الحدائق 2020   </a:t>
            </a:r>
            <a:r>
              <a:rPr lang="ar-SA" dirty="0" err="1">
                <a:solidFill>
                  <a:schemeClr val="bg1"/>
                </a:solidFill>
              </a:rPr>
              <a:t>أ</a:t>
            </a:r>
            <a:r>
              <a:rPr lang="ar-SA" dirty="0">
                <a:solidFill>
                  <a:schemeClr val="bg1"/>
                </a:solidFill>
              </a:rPr>
              <a:t>.د. </a:t>
            </a:r>
            <a:r>
              <a:rPr lang="ar-SA" dirty="0" err="1">
                <a:solidFill>
                  <a:schemeClr val="bg1"/>
                </a:solidFill>
              </a:rPr>
              <a:t>عقيل</a:t>
            </a:r>
            <a:r>
              <a:rPr lang="ar-SA" dirty="0">
                <a:solidFill>
                  <a:schemeClr val="bg1"/>
                </a:solidFill>
              </a:rPr>
              <a:t> هادي عبد الواحد</a:t>
            </a:r>
          </a:p>
        </p:txBody>
      </p:sp>
    </p:spTree>
  </p:cSld>
  <p:clrMapOvr>
    <a:masterClrMapping/>
  </p:clrMapOvr>
  <p:transition spd="slow" advClick="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1071563" y="1285875"/>
            <a:ext cx="7143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 rtl="1"/>
            <a:r>
              <a:rPr lang="ar-SA" sz="28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تركيب الرايبوسوم في حقيقية وبدائية النواة</a:t>
            </a:r>
            <a:r>
              <a:rPr lang="ar-SA" sz="2800" b="1">
                <a:solidFill>
                  <a:srgbClr val="000000"/>
                </a:solidFill>
                <a:cs typeface="Calibri" pitchFamily="34" charset="0"/>
              </a:rPr>
              <a:t>:</a:t>
            </a:r>
            <a:endParaRPr lang="en-US" sz="2800" b="1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algn="r" rtl="1" eaLnBrk="0" hangingPunct="0"/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بصوره عامه تتكون الرايبوسوم من وحدتين هم الصغيرة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Small subunit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و الكبيرة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Large subunit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وهذه الوحدات تتكون من بروتينات احماض نوويه رايبوسوميه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rRNA</a:t>
            </a:r>
            <a:endParaRPr lang="en-US" b="1">
              <a:latin typeface="Lucida Sans Unicode" pitchFamily="34" charset="0"/>
            </a:endParaRPr>
          </a:p>
        </p:txBody>
      </p:sp>
      <p:pic>
        <p:nvPicPr>
          <p:cNvPr id="10244" name="image3.png" descr="C:\Users\GHADER\AppData\Local\Microsoft\Windows\Temporary Internet Files\Content.Word\Untitle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3357563"/>
            <a:ext cx="5214937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142976" y="71435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ar-SA" dirty="0" smtClean="0"/>
              <a:t>عملية صنع البروتين </a:t>
            </a:r>
            <a:r>
              <a:rPr lang="en-US" i="1" dirty="0" smtClean="0"/>
              <a:t>Translation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pic>
        <p:nvPicPr>
          <p:cNvPr id="11268" name="image2.png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1997075"/>
            <a:ext cx="7035800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2.gstatic.com/images?q=tbn:ANd9GcQ0n7nZLHcOEktfaFv3CV_E6j82Mt5Nh5ewnxekkIooFXYNKK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857760"/>
            <a:ext cx="3428992" cy="22145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pic>
        <p:nvPicPr>
          <p:cNvPr id="12292" name="image1.jpg" descr="tRNA ar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714375"/>
            <a:ext cx="2792412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image3.gif" descr="http://www.phschool.com/science/biology_place/biocoach/images/translation/charg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143125"/>
            <a:ext cx="4603750" cy="38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تذييل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pic>
        <p:nvPicPr>
          <p:cNvPr id="13315" name="image5.png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1319213"/>
            <a:ext cx="579437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تذييل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pic>
        <p:nvPicPr>
          <p:cNvPr id="14339" name="image4.png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071563"/>
            <a:ext cx="6643688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1763713" y="2582863"/>
            <a:ext cx="5111750" cy="70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4000" b="1" dirty="0">
                <a:latin typeface="Sakkal Majalla" pitchFamily="2" charset="-78"/>
                <a:cs typeface="Simple Bold Jut Out" pitchFamily="2" charset="-78"/>
              </a:rPr>
              <a:t>شكراً لحسن اصغائكم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9277</TotalTime>
  <Words>155</Words>
  <Application>Microsoft Office PowerPoint</Application>
  <PresentationFormat>عرض على الشاشة (3:4)‏</PresentationFormat>
  <Paragraphs>17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7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Sakkal Majalla</vt:lpstr>
      <vt:lpstr>Simple Bold Jut Out</vt:lpstr>
      <vt:lpstr>Concourse</vt:lpstr>
      <vt:lpstr>عرض تقديمي في PowerPoint</vt:lpstr>
      <vt:lpstr>عرض تقديمي في PowerPoint</vt:lpstr>
      <vt:lpstr>عملية صنع البروتين Translation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alkdeer</cp:lastModifiedBy>
  <cp:revision>358</cp:revision>
  <dcterms:created xsi:type="dcterms:W3CDTF">2012-05-31T08:31:09Z</dcterms:created>
  <dcterms:modified xsi:type="dcterms:W3CDTF">2022-05-07T04:30:12Z</dcterms:modified>
</cp:coreProperties>
</file>